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98" r:id="rId2"/>
    <p:sldId id="295" r:id="rId3"/>
    <p:sldId id="296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9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8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4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9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71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4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51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12FD-9242-48E5-866F-EE108E8C10D9}" type="datetimeFigureOut">
              <a:rPr lang="de-DE" smtClean="0"/>
              <a:t>28.05.2022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8358-A891-411B-8EB3-0C8B5542D8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5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4200">
        <p:fade/>
      </p:transition>
    </mc:Choice>
    <mc:Fallback xmlns="">
      <p:transition advClick="0" advTm="42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C5B2E5F-F08D-BB65-7A4C-842BFF4FDC2F}"/>
              </a:ext>
            </a:extLst>
          </p:cNvPr>
          <p:cNvSpPr txBox="1"/>
          <p:nvPr/>
        </p:nvSpPr>
        <p:spPr>
          <a:xfrm>
            <a:off x="286603" y="346881"/>
            <a:ext cx="8598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>
                <a:solidFill>
                  <a:srgbClr val="00B0F0"/>
                </a:solidFill>
              </a:rPr>
              <a:t>EKIDI</a:t>
            </a:r>
            <a:r>
              <a:rPr lang="de-DE" sz="2800" b="1" dirty="0">
                <a:solidFill>
                  <a:srgbClr val="00B0F0"/>
                </a:solidFill>
              </a:rPr>
              <a:t> - POWERPOINT-VORLAGE - ANDREASKIRCHE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23FA55C-7471-3944-2E2C-CAA73FCB1FE9}"/>
              </a:ext>
            </a:extLst>
          </p:cNvPr>
          <p:cNvSpPr txBox="1"/>
          <p:nvPr/>
        </p:nvSpPr>
        <p:spPr>
          <a:xfrm>
            <a:off x="286603" y="1108880"/>
            <a:ext cx="82568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Auf dem Notebook in der Andreaskirche befindet sich </a:t>
            </a:r>
            <a:r>
              <a:rPr lang="de-DE" sz="1400" dirty="0">
                <a:solidFill>
                  <a:srgbClr val="FFC000"/>
                </a:solidFill>
              </a:rPr>
              <a:t>Microsoft Office Plus 2019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Diese Vorlage ist auf den </a:t>
            </a:r>
            <a:r>
              <a:rPr lang="de-DE" sz="1400" dirty="0" err="1">
                <a:solidFill>
                  <a:schemeClr val="bg1"/>
                </a:solidFill>
              </a:rPr>
              <a:t>Beamer</a:t>
            </a:r>
            <a:r>
              <a:rPr lang="de-DE" sz="1400" dirty="0">
                <a:solidFill>
                  <a:schemeClr val="bg1"/>
                </a:solidFill>
              </a:rPr>
              <a:t> und die Voraussetzungen der </a:t>
            </a:r>
            <a:r>
              <a:rPr lang="de-DE" sz="1400" dirty="0">
                <a:solidFill>
                  <a:srgbClr val="FFC000"/>
                </a:solidFill>
              </a:rPr>
              <a:t>Andreaskirche optimiert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Die </a:t>
            </a:r>
            <a:r>
              <a:rPr lang="de-DE" sz="1400" dirty="0" err="1">
                <a:solidFill>
                  <a:schemeClr val="bg1"/>
                </a:solidFill>
              </a:rPr>
              <a:t>Beamer</a:t>
            </a:r>
            <a:r>
              <a:rPr lang="de-DE" sz="1400" dirty="0">
                <a:solidFill>
                  <a:schemeClr val="bg1"/>
                </a:solidFill>
              </a:rPr>
              <a:t>-Seiten sind </a:t>
            </a:r>
            <a:r>
              <a:rPr lang="de-DE" sz="1400" dirty="0">
                <a:solidFill>
                  <a:srgbClr val="FFC000"/>
                </a:solidFill>
              </a:rPr>
              <a:t>nicht auf allen Plätzen </a:t>
            </a:r>
            <a:r>
              <a:rPr lang="de-DE" sz="1400" dirty="0">
                <a:solidFill>
                  <a:schemeClr val="bg1"/>
                </a:solidFill>
              </a:rPr>
              <a:t>der Andreaskirche zu sehen.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Die Foliengröße ist aufgrund der Projektionsfläche optimal </a:t>
            </a:r>
            <a:r>
              <a:rPr lang="de-DE" sz="1400" b="1" dirty="0">
                <a:solidFill>
                  <a:srgbClr val="FFC000"/>
                </a:solidFill>
              </a:rPr>
              <a:t>4:3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Beste Anzeige: Hintergrund-Farbe </a:t>
            </a:r>
            <a:r>
              <a:rPr lang="de-DE" sz="1400" dirty="0">
                <a:solidFill>
                  <a:srgbClr val="FFC000"/>
                </a:solidFill>
              </a:rPr>
              <a:t>schwarz</a:t>
            </a:r>
            <a:r>
              <a:rPr lang="de-DE" sz="1400" dirty="0">
                <a:solidFill>
                  <a:schemeClr val="bg1"/>
                </a:solidFill>
              </a:rPr>
              <a:t> / Schrift-Farbe </a:t>
            </a:r>
            <a:r>
              <a:rPr lang="de-DE" sz="1400" dirty="0">
                <a:solidFill>
                  <a:srgbClr val="FFC000"/>
                </a:solidFill>
              </a:rPr>
              <a:t>weiß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Halten Sie links unbedingt den </a:t>
            </a:r>
            <a:r>
              <a:rPr lang="de-DE" sz="1400" dirty="0">
                <a:solidFill>
                  <a:srgbClr val="FFC000"/>
                </a:solidFill>
              </a:rPr>
              <a:t>kleinen Rand </a:t>
            </a:r>
            <a:r>
              <a:rPr lang="de-DE" sz="1400" dirty="0">
                <a:solidFill>
                  <a:schemeClr val="bg1"/>
                </a:solidFill>
              </a:rPr>
              <a:t>ein, da teilweise Malereien in die Fläche ragen.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Bitte betten Sie unbedingt </a:t>
            </a:r>
            <a:r>
              <a:rPr lang="de-DE" sz="1400" dirty="0">
                <a:solidFill>
                  <a:srgbClr val="FFC000"/>
                </a:solidFill>
              </a:rPr>
              <a:t>alle Schriftarten </a:t>
            </a:r>
            <a:r>
              <a:rPr lang="de-DE" sz="1400" dirty="0">
                <a:solidFill>
                  <a:schemeClr val="bg1"/>
                </a:solidFill>
              </a:rPr>
              <a:t>in Ihre </a:t>
            </a:r>
            <a:r>
              <a:rPr lang="de-DE" sz="1400" dirty="0" err="1">
                <a:solidFill>
                  <a:schemeClr val="bg1"/>
                </a:solidFill>
              </a:rPr>
              <a:t>Powerpoint</a:t>
            </a:r>
            <a:r>
              <a:rPr lang="de-DE" sz="1400" dirty="0">
                <a:solidFill>
                  <a:schemeClr val="bg1"/>
                </a:solidFill>
              </a:rPr>
              <a:t>-Datei ein, damit diese auch in der Andreaskirche ordnungsgemäß angezeigt wird.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Dies finden Sie unter </a:t>
            </a:r>
            <a:r>
              <a:rPr lang="de-DE" sz="1400" dirty="0">
                <a:solidFill>
                  <a:srgbClr val="FFC000"/>
                </a:solidFill>
              </a:rPr>
              <a:t>OPTIONEN / SPEICHERN - SCHRIFTARTEN IN DER DATEI EINBETTEN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Wählen Sie auf jeden Fall </a:t>
            </a:r>
            <a:r>
              <a:rPr lang="de-DE" sz="1400" dirty="0">
                <a:solidFill>
                  <a:srgbClr val="FFC000"/>
                </a:solidFill>
              </a:rPr>
              <a:t>ALLE ZEICHEN EINBETTEN</a:t>
            </a:r>
            <a:r>
              <a:rPr lang="de-DE" sz="1400" dirty="0">
                <a:solidFill>
                  <a:schemeClr val="bg1"/>
                </a:solidFill>
              </a:rPr>
              <a:t>, damit Sie auch auf dem Notebook in der Andreaskirche weitere Änderungen vornehmen können.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In der Andreaskirche ist ein </a:t>
            </a:r>
            <a:r>
              <a:rPr lang="de-DE" sz="1400" dirty="0">
                <a:solidFill>
                  <a:srgbClr val="FFC000"/>
                </a:solidFill>
              </a:rPr>
              <a:t>Funk-</a:t>
            </a:r>
            <a:r>
              <a:rPr lang="de-DE" sz="1400" dirty="0" err="1">
                <a:solidFill>
                  <a:srgbClr val="FFC000"/>
                </a:solidFill>
              </a:rPr>
              <a:t>Presenter</a:t>
            </a:r>
            <a:r>
              <a:rPr lang="de-DE" sz="1400" dirty="0">
                <a:solidFill>
                  <a:schemeClr val="bg1"/>
                </a:solidFill>
              </a:rPr>
              <a:t> zur Steuerung der Präsentation vom Altarbereich vorhanden.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Bei </a:t>
            </a:r>
            <a:r>
              <a:rPr lang="de-DE" sz="1400" dirty="0">
                <a:solidFill>
                  <a:srgbClr val="FFC000"/>
                </a:solidFill>
              </a:rPr>
              <a:t>Unklarheiten</a:t>
            </a:r>
            <a:r>
              <a:rPr lang="de-DE" sz="1400" dirty="0">
                <a:solidFill>
                  <a:schemeClr val="bg1"/>
                </a:solidFill>
              </a:rPr>
              <a:t> wenden Sie sich bitte an das Evangelische Pfarramt Keltern-Dietlingen.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Auf der Folgeseite finden Sie einen </a:t>
            </a:r>
            <a:r>
              <a:rPr lang="de-DE" sz="1400" dirty="0">
                <a:solidFill>
                  <a:srgbClr val="FFC000"/>
                </a:solidFill>
              </a:rPr>
              <a:t>Vorschlag</a:t>
            </a:r>
            <a:r>
              <a:rPr lang="de-DE" sz="1400" dirty="0">
                <a:solidFill>
                  <a:schemeClr val="bg1"/>
                </a:solidFill>
              </a:rPr>
              <a:t> für eine Liedgestaltung.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1400" dirty="0">
                <a:solidFill>
                  <a:schemeClr val="bg1"/>
                </a:solidFill>
              </a:rPr>
              <a:t>Und zu guter Letzt: </a:t>
            </a:r>
            <a:r>
              <a:rPr lang="de-DE" sz="1400" b="1" dirty="0">
                <a:solidFill>
                  <a:srgbClr val="FFC000"/>
                </a:solidFill>
              </a:rPr>
              <a:t>WENIGER IST MEHR ...</a:t>
            </a:r>
          </a:p>
        </p:txBody>
      </p:sp>
    </p:spTree>
    <p:extLst>
      <p:ext uri="{BB962C8B-B14F-4D97-AF65-F5344CB8AC3E}">
        <p14:creationId xmlns:p14="http://schemas.microsoft.com/office/powerpoint/2010/main" val="173970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9B91C8A-4233-BCB1-2110-9598A43E6AFB}"/>
              </a:ext>
            </a:extLst>
          </p:cNvPr>
          <p:cNvSpPr txBox="1"/>
          <p:nvPr/>
        </p:nvSpPr>
        <p:spPr>
          <a:xfrm>
            <a:off x="286603" y="1108880"/>
            <a:ext cx="8256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Komm, wir singen ein Lied.</a:t>
            </a:r>
          </a:p>
          <a:p>
            <a:r>
              <a:rPr lang="de-DE" sz="3600" dirty="0">
                <a:solidFill>
                  <a:schemeClr val="bg1"/>
                </a:solidFill>
              </a:rPr>
              <a:t>Komm, wir singen ein Lied.</a:t>
            </a:r>
          </a:p>
          <a:p>
            <a:r>
              <a:rPr lang="de-DE" sz="3600" dirty="0">
                <a:solidFill>
                  <a:schemeClr val="bg1"/>
                </a:solidFill>
              </a:rPr>
              <a:t>Ein Lied, ein Lied, ein Lied.</a:t>
            </a:r>
          </a:p>
          <a:p>
            <a:r>
              <a:rPr lang="de-DE" sz="3600" dirty="0">
                <a:solidFill>
                  <a:schemeClr val="bg1"/>
                </a:solidFill>
              </a:rPr>
              <a:t>/:  Sing, Sing, Sing, Sing, Sing  :/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84D7CEE-47E6-F78B-00D6-B5A5F12020F8}"/>
              </a:ext>
            </a:extLst>
          </p:cNvPr>
          <p:cNvSpPr txBox="1"/>
          <p:nvPr/>
        </p:nvSpPr>
        <p:spPr>
          <a:xfrm>
            <a:off x="286603" y="346881"/>
            <a:ext cx="859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B0F0"/>
                </a:solidFill>
              </a:rPr>
              <a:t>LIED: KOMM, WIR SINGEN EIN LIED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7EBC08-9F3F-A83F-9864-67F4C955FFC4}"/>
              </a:ext>
            </a:extLst>
          </p:cNvPr>
          <p:cNvSpPr txBox="1"/>
          <p:nvPr/>
        </p:nvSpPr>
        <p:spPr>
          <a:xfrm>
            <a:off x="286604" y="6280286"/>
            <a:ext cx="872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Text: Max Mustermann 1977</a:t>
            </a:r>
          </a:p>
          <a:p>
            <a:pPr algn="r"/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Melodie: Maximiliane Mustermann 1977</a:t>
            </a:r>
          </a:p>
        </p:txBody>
      </p:sp>
    </p:spTree>
    <p:extLst>
      <p:ext uri="{BB962C8B-B14F-4D97-AF65-F5344CB8AC3E}">
        <p14:creationId xmlns:p14="http://schemas.microsoft.com/office/powerpoint/2010/main" val="273502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7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246</Words>
  <Application>Microsoft Office PowerPoint</Application>
  <PresentationFormat>Bildschirmpräsentation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uhland</dc:creator>
  <cp:lastModifiedBy>Harald Ulmer</cp:lastModifiedBy>
  <cp:revision>44</cp:revision>
  <dcterms:created xsi:type="dcterms:W3CDTF">2022-05-10T12:48:43Z</dcterms:created>
  <dcterms:modified xsi:type="dcterms:W3CDTF">2022-05-28T16:04:28Z</dcterms:modified>
</cp:coreProperties>
</file>